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2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" roundtripDataSignature="AMtx7mj6kDhQK1jsFFasOjcB7gyr55tEi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126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4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and black logo&#10;&#10;AI-generated content may be incorrect.">
            <a:extLst>
              <a:ext uri="{FF2B5EF4-FFF2-40B4-BE49-F238E27FC236}">
                <a16:creationId xmlns:a16="http://schemas.microsoft.com/office/drawing/2014/main" id="{4EF47DEF-2BB9-6919-B2F0-F07F386E79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87587" y="122991"/>
            <a:ext cx="4016826" cy="1196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and green background&#10;&#10;AI-generated content may be incorrect.">
            <a:extLst>
              <a:ext uri="{FF2B5EF4-FFF2-40B4-BE49-F238E27FC236}">
                <a16:creationId xmlns:a16="http://schemas.microsoft.com/office/drawing/2014/main" id="{701F3C08-7A82-38DA-6A0C-E4670DDEB4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4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18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F3247F60-3839-C645-BF2A-7559F5B83CF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0167" y="5786699"/>
            <a:ext cx="3161091" cy="941877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4" r:id="rId5"/>
    <p:sldLayoutId id="2147483655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7E8B0AF-CE18-4D2D-8D12-F3AA6AA236A1}"/>
              </a:ext>
            </a:extLst>
          </p:cNvPr>
          <p:cNvSpPr txBox="1"/>
          <p:nvPr/>
        </p:nvSpPr>
        <p:spPr>
          <a:xfrm>
            <a:off x="2244969" y="1945118"/>
            <a:ext cx="77020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accent6">
                    <a:lumMod val="50000"/>
                  </a:schemeClr>
                </a:solidFill>
                <a:latin typeface="Agency FB" panose="020B0503020202020204" pitchFamily="34" charset="0"/>
              </a:rPr>
              <a:t>Title of the Presentation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73B63C-BB5C-47C6-A0A9-BF36F5330B7B}"/>
              </a:ext>
            </a:extLst>
          </p:cNvPr>
          <p:cNvSpPr txBox="1"/>
          <p:nvPr/>
        </p:nvSpPr>
        <p:spPr>
          <a:xfrm>
            <a:off x="2244969" y="2952824"/>
            <a:ext cx="770206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accent6">
                    <a:lumMod val="50000"/>
                  </a:schemeClr>
                </a:solidFill>
                <a:latin typeface="Agency FB" panose="020B0503020202020204" pitchFamily="34" charset="0"/>
              </a:rPr>
              <a:t>Speaker Name</a:t>
            </a:r>
          </a:p>
          <a:p>
            <a:pPr algn="ctr"/>
            <a:r>
              <a:rPr lang="en-US" sz="4400" b="1" dirty="0">
                <a:solidFill>
                  <a:schemeClr val="accent6">
                    <a:lumMod val="50000"/>
                  </a:schemeClr>
                </a:solidFill>
                <a:latin typeface="Agency FB" panose="020B0503020202020204" pitchFamily="34" charset="0"/>
              </a:rPr>
              <a:t>Title</a:t>
            </a:r>
          </a:p>
          <a:p>
            <a:pPr algn="ctr"/>
            <a:r>
              <a:rPr lang="en-US" sz="4400" b="1" dirty="0">
                <a:solidFill>
                  <a:schemeClr val="accent6">
                    <a:lumMod val="50000"/>
                  </a:schemeClr>
                </a:solidFill>
                <a:latin typeface="Agency FB" panose="020B0503020202020204" pitchFamily="34" charset="0"/>
              </a:rPr>
              <a:t>Organization/Company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tile tx="0" ty="0" sx="100000" sy="100000" flip="none" algn="tl"/>
        </a:blip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2"/>
          <p:cNvSpPr txBox="1"/>
          <p:nvPr/>
        </p:nvSpPr>
        <p:spPr>
          <a:xfrm>
            <a:off x="395416" y="370703"/>
            <a:ext cx="99843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Title Goes Here</a:t>
            </a:r>
            <a:endParaRPr sz="66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"/>
          <p:cNvSpPr txBox="1"/>
          <p:nvPr/>
        </p:nvSpPr>
        <p:spPr>
          <a:xfrm>
            <a:off x="395415" y="1849402"/>
            <a:ext cx="10985100" cy="29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/>
              <a:t>Main Points to consider</a:t>
            </a:r>
            <a:endParaRPr sz="3000" b="1" dirty="0"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B26"/>
              </a:buClr>
              <a:buSzPts val="2400"/>
              <a:buFont typeface="Arial"/>
              <a:buChar char="•"/>
            </a:pPr>
            <a:r>
              <a:rPr lang="en-US" sz="2400" b="1" dirty="0">
                <a:solidFill>
                  <a:srgbClr val="003B26"/>
                </a:solidFill>
              </a:rPr>
              <a:t>Resistance to change</a:t>
            </a:r>
            <a:endParaRPr dirty="0"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B26"/>
              </a:buClr>
              <a:buSzPts val="2400"/>
              <a:buFont typeface="Arial"/>
              <a:buChar char="•"/>
            </a:pPr>
            <a:r>
              <a:rPr lang="en-US" sz="2400" b="1" dirty="0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Bullets</a:t>
            </a:r>
            <a:endParaRPr dirty="0"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B26"/>
              </a:buClr>
              <a:buSzPts val="2400"/>
              <a:buFont typeface="Arial"/>
              <a:buChar char="•"/>
            </a:pPr>
            <a:r>
              <a:rPr lang="en-US" sz="2400" b="1" dirty="0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Do not use font size below 24 pt</a:t>
            </a:r>
            <a:endParaRPr sz="2400" b="1" dirty="0">
              <a:solidFill>
                <a:srgbClr val="003B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3B26"/>
              </a:buClr>
              <a:buSzPts val="2400"/>
              <a:buFont typeface="Arial"/>
              <a:buChar char="•"/>
            </a:pPr>
            <a:r>
              <a:rPr lang="en-US" sz="2400" b="1" dirty="0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Remember that these slides will be screen shared to the participants during the sessions</a:t>
            </a:r>
            <a:endParaRPr sz="2400" b="1" dirty="0">
              <a:solidFill>
                <a:srgbClr val="003B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"/>
          <p:cNvSpPr txBox="1"/>
          <p:nvPr/>
        </p:nvSpPr>
        <p:spPr>
          <a:xfrm>
            <a:off x="395416" y="270706"/>
            <a:ext cx="9984260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Slide Subject Goes Here</a:t>
            </a:r>
            <a:endParaRPr sz="6600" b="1" dirty="0">
              <a:solidFill>
                <a:srgbClr val="003B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3"/>
          <p:cNvSpPr txBox="1"/>
          <p:nvPr/>
        </p:nvSpPr>
        <p:spPr>
          <a:xfrm>
            <a:off x="395416" y="1720840"/>
            <a:ext cx="10985158" cy="341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Main Point</a:t>
            </a:r>
            <a:endParaRPr dirty="0"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B26"/>
              </a:buClr>
              <a:buSzPts val="2400"/>
              <a:buFont typeface="Arial"/>
              <a:buChar char="•"/>
            </a:pPr>
            <a:r>
              <a:rPr lang="en-US" sz="2400" b="1" dirty="0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Bullets</a:t>
            </a:r>
            <a:endParaRPr dirty="0"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B26"/>
              </a:buClr>
              <a:buSzPts val="2400"/>
              <a:buFont typeface="Arial"/>
              <a:buChar char="•"/>
            </a:pPr>
            <a:r>
              <a:rPr lang="en-US" sz="2400" b="1" dirty="0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Bullets</a:t>
            </a:r>
            <a:endParaRPr dirty="0"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B26"/>
              </a:buClr>
              <a:buSzPts val="2400"/>
              <a:buFont typeface="Arial"/>
              <a:buChar char="•"/>
            </a:pPr>
            <a:r>
              <a:rPr lang="en-US" sz="2400" b="1" dirty="0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Do not use font size below 24 </a:t>
            </a:r>
            <a:r>
              <a:rPr lang="en-US" sz="2400" b="1" dirty="0" err="1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pt</a:t>
            </a:r>
            <a:endParaRPr sz="2400" b="1" dirty="0">
              <a:solidFill>
                <a:srgbClr val="003B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3B26"/>
              </a:buClr>
              <a:buSzPts val="2400"/>
              <a:buFont typeface="Arial"/>
              <a:buChar char="•"/>
            </a:pPr>
            <a:r>
              <a:rPr lang="en-US" sz="2400" b="1" dirty="0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Remember that these slides will be screen shared to the participants during the sessions</a:t>
            </a:r>
            <a:endParaRPr sz="2400" b="1" dirty="0">
              <a:solidFill>
                <a:srgbClr val="003B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4"/>
          <p:cNvSpPr txBox="1"/>
          <p:nvPr/>
        </p:nvSpPr>
        <p:spPr>
          <a:xfrm>
            <a:off x="395416" y="818940"/>
            <a:ext cx="9984260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Slide Subject Goes Here</a:t>
            </a:r>
            <a:endParaRPr sz="6600" b="1">
              <a:solidFill>
                <a:srgbClr val="003B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4"/>
          <p:cNvSpPr txBox="1"/>
          <p:nvPr/>
        </p:nvSpPr>
        <p:spPr>
          <a:xfrm>
            <a:off x="395415" y="2154207"/>
            <a:ext cx="10985158" cy="341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Main Point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B26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Bullets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B26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Bullets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B26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Do not use font size below 24 pt</a:t>
            </a:r>
            <a:endParaRPr sz="2400" b="1">
              <a:solidFill>
                <a:srgbClr val="003B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3B26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Remember that these slides will be screen shared to the participants during the sessions</a:t>
            </a:r>
            <a:endParaRPr sz="2400" b="1">
              <a:solidFill>
                <a:srgbClr val="003B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6"/>
          <p:cNvSpPr txBox="1"/>
          <p:nvPr/>
        </p:nvSpPr>
        <p:spPr>
          <a:xfrm>
            <a:off x="395416" y="406561"/>
            <a:ext cx="9984260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Slide Subject Goes Here</a:t>
            </a:r>
            <a:endParaRPr sz="66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6"/>
          <p:cNvSpPr txBox="1"/>
          <p:nvPr/>
        </p:nvSpPr>
        <p:spPr>
          <a:xfrm>
            <a:off x="395415" y="1741828"/>
            <a:ext cx="10985158" cy="341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Main Point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B26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Bullets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B26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Bullets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B26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Do not use font size below 24 pt</a:t>
            </a:r>
            <a:endParaRPr sz="2400" b="1">
              <a:solidFill>
                <a:srgbClr val="003B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3B26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Remember that these slides will be screen shared to the participants during the sessions</a:t>
            </a:r>
            <a:endParaRPr sz="2400" b="1">
              <a:solidFill>
                <a:srgbClr val="003B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7"/>
          <p:cNvSpPr txBox="1"/>
          <p:nvPr/>
        </p:nvSpPr>
        <p:spPr>
          <a:xfrm>
            <a:off x="395416" y="406560"/>
            <a:ext cx="3997290" cy="415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Slide Subject Goes Here</a:t>
            </a:r>
            <a:endParaRPr sz="66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7"/>
          <p:cNvSpPr txBox="1"/>
          <p:nvPr/>
        </p:nvSpPr>
        <p:spPr>
          <a:xfrm>
            <a:off x="6400799" y="406560"/>
            <a:ext cx="5540189" cy="341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Main Point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B26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Bullets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B26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Bullets</a:t>
            </a:r>
            <a:endParaRPr/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3B26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Do not use font size below 24 pt</a:t>
            </a:r>
            <a:endParaRPr sz="2400" b="1">
              <a:solidFill>
                <a:srgbClr val="003B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3B26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rgbClr val="003B26"/>
                </a:solidFill>
                <a:latin typeface="Arial"/>
                <a:ea typeface="Arial"/>
                <a:cs typeface="Arial"/>
                <a:sym typeface="Arial"/>
              </a:rPr>
              <a:t>Remember that these slides will be screen shared to the participants during the sessions</a:t>
            </a:r>
            <a:endParaRPr sz="2400" b="1">
              <a:solidFill>
                <a:srgbClr val="003B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</Words>
  <Application>Microsoft Office PowerPoint</Application>
  <PresentationFormat>Widescreen</PresentationFormat>
  <Paragraphs>34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Agency FB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2025-09-21T22:06:57Z</dcterms:created>
  <dcterms:modified xsi:type="dcterms:W3CDTF">2025-09-21T22:07:04Z</dcterms:modified>
</cp:coreProperties>
</file>